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im Tarasov" initials="AT" lastIdx="1" clrIdx="0">
    <p:extLst>
      <p:ext uri="{19B8F6BF-5375-455C-9EA6-DF929625EA0E}">
        <p15:presenceInfo xmlns:p15="http://schemas.microsoft.com/office/powerpoint/2012/main" userId="02178ca298d487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E2CB9-E780-47BF-AED8-93F8D9A72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D25944-7E53-41A1-9083-2037FE25B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491BFF-A0AA-45B1-BA85-0202FDD7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3B255-FF92-409A-8244-D952B782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FFDAC5-31F6-427D-8B43-567B315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51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FB392-9D30-47B6-A4A9-10007A48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E26422-F210-44A4-B1E8-1E406223A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8DEC79-25E6-4726-8061-F4561933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C4DA0A-31C4-4264-9FB9-BD510DFA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5979F2-0FA1-4BB7-8D4E-CF65BCD2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78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0443D6-0247-4146-BD1C-2DACC0EC8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444B32-F9ED-4B2C-A338-57B785A84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3F401-70AB-4136-8611-2441F62E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A18AFE-9C81-44F7-8060-B62BFF4C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527FAE-FE3C-407C-BBBC-F741CB8B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85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E0F15-DBB6-496B-94E4-1582684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9D11C3-E6C2-4A2D-8136-1CA4628BD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5A6DAA-29FC-4B55-A218-3C74ABE2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27C45-528C-4926-99E3-1A988E02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66CED8-6E23-4761-BD65-D5D22D62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59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B3B0F-B15C-4B1F-AC6D-FBC11F92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AD6BCF-63F8-4032-B0FA-1F062B29F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AD212B-6333-492B-8FEE-54B4A28A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7F0882-717B-4CD7-87B2-F22A7ED4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73306D-C803-4CDB-8451-D2E5D224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83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895E5-61A5-4BF2-BFB9-F10C581B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DDDAD-BB48-4584-B731-E4BDD229C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D565CA-B3BA-4F75-B53D-184D0829B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FAD3D8-0496-4ACC-9061-06634938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E41F3A-17D5-46C3-8CF6-6BEA73CB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0730DF-EE4F-4E4C-AB22-8200A14E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8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81E5A-3169-4720-8617-6D038409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9C13B2-D807-4C2B-8FB9-71DE905E3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0DA6E9-5039-4B3B-98E7-F0382B70B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C416A2-3755-4DA1-A5BD-8E1A04AE7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1A396E-C965-4EE4-965C-6642F8D5C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7C5657-E9AD-4862-AEE0-DCA512B6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1032D1-DBAC-47A7-A7C7-AFC914D0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A071A4E-C634-4B41-AE61-51A5E492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56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A72147-67B5-4B1D-8AB8-803202B3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427A7E-4437-4613-A004-8B64A0B97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3A04AE-62AD-4200-A88D-1B3DFDC6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B477A5-0D6A-4E05-9C4D-863E7153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07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0CBB86C-C7EB-4556-AD2D-9A19D23A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BF4605-E920-4480-B958-B71D1153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C2A1DA-2840-42CF-8ED4-5CBE915E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46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7B31C-8649-4DFE-8F7A-F860ECE3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E98376-0588-4BD7-BC68-2752CD23B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EA2A82-ADBF-4B94-B2A8-39CD1E79E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0FB87E-347F-452E-AA98-46D3952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CE6294-05D2-4349-81B5-9399D234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F33D0-8937-44A4-AFC6-644FD3C7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02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FCB31-5845-4149-912B-B5913384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387B875-BCED-43B7-AAB7-753E07F59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6BC26F-0934-4DA8-BCD6-7260A84FD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9F283B-7BFC-4FF3-8B7B-AA38830E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7855B6-0D98-442E-A48F-DC9E9098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5A6247-1BA3-4E25-A81F-716258AE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63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33E3A-B144-41E6-ABF6-D047BF16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8DAB8C-359B-48A2-AB24-0AAF19418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E63682-E87F-48CD-8B0E-306D29C4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C9DE3-42A7-41C1-8A94-F97B2FE28469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451DB9-9A71-4D93-BD54-0FB0D31EF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90D53-59E8-4DE1-9A78-5352E77DE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F0E9-5E58-4488-9233-58BD69A5BA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51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4B8B9-10BE-448C-9D6C-6B3EA2538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04622" y="868362"/>
            <a:ext cx="9144000" cy="2387600"/>
          </a:xfrm>
        </p:spPr>
        <p:txBody>
          <a:bodyPr/>
          <a:lstStyle/>
          <a:p>
            <a:r>
              <a:rPr lang="en-US" dirty="0" err="1"/>
              <a:t>HeartBeat</a:t>
            </a:r>
            <a:r>
              <a:rPr lang="en-US" dirty="0"/>
              <a:t>, I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8B8E474-3EFD-4A5B-B625-72E0A24E4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86" y="361673"/>
            <a:ext cx="5788577" cy="57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54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11A47-7EA1-4FAE-838C-6CD2DE1E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CV 1 :</a:t>
            </a:r>
            <a:r>
              <a:rPr lang="ru-RU" dirty="0"/>
              <a:t> Оцифровка изображения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51B7E-E66B-4E2C-94D4-A8A0F45DC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448002-F77F-4BB0-893E-702C2D03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6" y="2497924"/>
            <a:ext cx="4053365" cy="30268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A25813-6F00-482C-83AC-0D133755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77" y="1164878"/>
            <a:ext cx="3689601" cy="27210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B79FC4-02C4-46B3-B079-AB9E29F38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377" y="4090577"/>
            <a:ext cx="3689601" cy="27471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9971B5-05D7-483C-B267-FFA26A5B6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43" y="2442123"/>
            <a:ext cx="4061257" cy="3000653"/>
          </a:xfrm>
          <a:prstGeom prst="rect">
            <a:avLst/>
          </a:prstGeom>
        </p:spPr>
      </p:pic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AF91B578-031A-4047-850D-0C9D9089DF21}"/>
              </a:ext>
            </a:extLst>
          </p:cNvPr>
          <p:cNvSpPr/>
          <p:nvPr/>
        </p:nvSpPr>
        <p:spPr>
          <a:xfrm rot="19316214">
            <a:off x="3138929" y="2596564"/>
            <a:ext cx="1997586" cy="1118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D4FC68B9-A72F-4362-8CAB-23E016A68DB7}"/>
              </a:ext>
            </a:extLst>
          </p:cNvPr>
          <p:cNvSpPr/>
          <p:nvPr/>
        </p:nvSpPr>
        <p:spPr>
          <a:xfrm>
            <a:off x="5445720" y="3314890"/>
            <a:ext cx="1154097" cy="1551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B77B9EC6-0292-4B03-9EF4-4BB3E51C585F}"/>
              </a:ext>
            </a:extLst>
          </p:cNvPr>
          <p:cNvSpPr/>
          <p:nvPr/>
        </p:nvSpPr>
        <p:spPr>
          <a:xfrm rot="19050634">
            <a:off x="7041191" y="4305717"/>
            <a:ext cx="1883572" cy="1152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85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F3FA6-4C21-4FB8-9448-28D8C760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2:</a:t>
            </a:r>
            <a:r>
              <a:rPr lang="ru-RU" dirty="0"/>
              <a:t> склейка изображений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2C0DFC-B143-49A1-958F-C186E22D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4" y="1493461"/>
            <a:ext cx="4833087" cy="25114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EBF0AE-8EAD-4111-9F5C-80FE8988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68" y="1493461"/>
            <a:ext cx="4373076" cy="2575448"/>
          </a:xfrm>
          <a:prstGeom prst="rect">
            <a:avLst/>
          </a:prstGeom>
        </p:spPr>
      </p:pic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061B6959-68E9-4D5B-972B-E294B7A095B8}"/>
              </a:ext>
            </a:extLst>
          </p:cNvPr>
          <p:cNvSpPr/>
          <p:nvPr/>
        </p:nvSpPr>
        <p:spPr>
          <a:xfrm>
            <a:off x="5275470" y="2358386"/>
            <a:ext cx="831077" cy="84559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501F2A8-656A-48A4-8A7E-E7B7FDE87681}"/>
              </a:ext>
            </a:extLst>
          </p:cNvPr>
          <p:cNvCxnSpPr/>
          <p:nvPr/>
        </p:nvCxnSpPr>
        <p:spPr>
          <a:xfrm>
            <a:off x="3329126" y="1331650"/>
            <a:ext cx="0" cy="29296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06F4BAB-2BB5-46C4-9096-DD02943CDA79}"/>
              </a:ext>
            </a:extLst>
          </p:cNvPr>
          <p:cNvCxnSpPr/>
          <p:nvPr/>
        </p:nvCxnSpPr>
        <p:spPr>
          <a:xfrm>
            <a:off x="6257468" y="1331650"/>
            <a:ext cx="0" cy="29296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06A9F2D-500E-4C44-B09A-D25DB045F292}"/>
              </a:ext>
            </a:extLst>
          </p:cNvPr>
          <p:cNvCxnSpPr/>
          <p:nvPr/>
        </p:nvCxnSpPr>
        <p:spPr>
          <a:xfrm>
            <a:off x="5232371" y="1331650"/>
            <a:ext cx="0" cy="292963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74BBEF4-7806-4F40-A977-D92A7E952FC3}"/>
              </a:ext>
            </a:extLst>
          </p:cNvPr>
          <p:cNvCxnSpPr/>
          <p:nvPr/>
        </p:nvCxnSpPr>
        <p:spPr>
          <a:xfrm>
            <a:off x="8176334" y="1331650"/>
            <a:ext cx="0" cy="292963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Равно 18">
            <a:extLst>
              <a:ext uri="{FF2B5EF4-FFF2-40B4-BE49-F238E27FC236}">
                <a16:creationId xmlns:a16="http://schemas.microsoft.com/office/drawing/2014/main" id="{D44B16BD-6B3F-4931-9F1B-A9CCB75AA6FD}"/>
              </a:ext>
            </a:extLst>
          </p:cNvPr>
          <p:cNvSpPr/>
          <p:nvPr/>
        </p:nvSpPr>
        <p:spPr>
          <a:xfrm>
            <a:off x="1079800" y="5054139"/>
            <a:ext cx="1225119" cy="7190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1E7BEE9-9660-41AB-8ADF-FEE8108AD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434" y="3964100"/>
            <a:ext cx="8235942" cy="2876145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292187D-42BD-4661-9034-C94F72996DA4}"/>
              </a:ext>
            </a:extLst>
          </p:cNvPr>
          <p:cNvCxnSpPr/>
          <p:nvPr/>
        </p:nvCxnSpPr>
        <p:spPr>
          <a:xfrm>
            <a:off x="6428912" y="3765611"/>
            <a:ext cx="0" cy="29296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C66441D-7A7E-4970-A4DE-FE6CC89D0674}"/>
              </a:ext>
            </a:extLst>
          </p:cNvPr>
          <p:cNvCxnSpPr/>
          <p:nvPr/>
        </p:nvCxnSpPr>
        <p:spPr>
          <a:xfrm>
            <a:off x="8500833" y="3765611"/>
            <a:ext cx="0" cy="292963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859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15B447-761D-4A3F-96A1-48A71726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:</a:t>
            </a:r>
            <a:r>
              <a:rPr lang="ru-RU" dirty="0"/>
              <a:t> определение аритмии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09EAA-3619-4ED3-B7C2-43DC8FE96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sz="2400" dirty="0"/>
              <a:t>Алгоритм Пан-</a:t>
            </a:r>
            <a:r>
              <a:rPr lang="ru-RU" sz="2400" dirty="0" err="1"/>
              <a:t>Томкинса</a:t>
            </a:r>
            <a:r>
              <a:rPr lang="ru-RU" sz="2400" dirty="0"/>
              <a:t> для определения </a:t>
            </a:r>
            <a:r>
              <a:rPr lang="en-US" sz="2400" dirty="0"/>
              <a:t>R</a:t>
            </a:r>
            <a:r>
              <a:rPr lang="ru-RU" sz="2400" dirty="0"/>
              <a:t>-пиков</a:t>
            </a:r>
          </a:p>
          <a:p>
            <a:pPr marL="514350" indent="-514350">
              <a:buAutoNum type="arabicParenR"/>
            </a:pPr>
            <a:r>
              <a:rPr lang="ru-RU" sz="2400" dirty="0"/>
              <a:t>Вычисление ЧСС по найденным </a:t>
            </a:r>
            <a:r>
              <a:rPr lang="en-US" sz="2400" dirty="0"/>
              <a:t>R</a:t>
            </a:r>
            <a:r>
              <a:rPr lang="ru-RU" sz="2400" dirty="0"/>
              <a:t>-пикам</a:t>
            </a:r>
          </a:p>
          <a:p>
            <a:pPr marL="514350" indent="-514350">
              <a:buAutoNum type="arabicParenR"/>
            </a:pPr>
            <a:r>
              <a:rPr lang="ru-RU" sz="2400" dirty="0"/>
              <a:t>Определение синусоидального ритма</a:t>
            </a:r>
            <a:r>
              <a:rPr lang="en-US" sz="2400" dirty="0"/>
              <a:t>,</a:t>
            </a:r>
            <a:r>
              <a:rPr lang="ru-RU" sz="2400" dirty="0"/>
              <a:t> брадикардии</a:t>
            </a:r>
            <a:r>
              <a:rPr lang="en-US" sz="2400" dirty="0"/>
              <a:t>, </a:t>
            </a:r>
            <a:r>
              <a:rPr lang="ru-RU" sz="2400" dirty="0"/>
              <a:t>тахикардии</a:t>
            </a:r>
          </a:p>
          <a:p>
            <a:pPr marL="514350" indent="-514350">
              <a:buAutoNum type="arabicParenR"/>
            </a:pPr>
            <a:r>
              <a:rPr lang="ru-RU" sz="2400" dirty="0"/>
              <a:t>Оценка точности алгоритма</a:t>
            </a:r>
            <a:r>
              <a:rPr lang="en-US" sz="2400" dirty="0"/>
              <a:t>: </a:t>
            </a:r>
            <a:r>
              <a:rPr lang="ru-RU" sz="2400" dirty="0"/>
              <a:t>сравнение с данными из </a:t>
            </a:r>
            <a:r>
              <a:rPr lang="ru-RU" sz="2400" dirty="0" err="1"/>
              <a:t>датасета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83609-7011-4CBC-AB7D-AA8EECCA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18" y="3953957"/>
            <a:ext cx="9857446" cy="2223006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162D796-5B98-418E-949D-39D3CA286EF2}"/>
              </a:ext>
            </a:extLst>
          </p:cNvPr>
          <p:cNvCxnSpPr>
            <a:cxnSpLocks/>
          </p:cNvCxnSpPr>
          <p:nvPr/>
        </p:nvCxnSpPr>
        <p:spPr>
          <a:xfrm>
            <a:off x="729213" y="4594589"/>
            <a:ext cx="10537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76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008F4-EBA4-4624-913C-E7A2AA69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NextJS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C131EB-85D8-4134-A850-3C584F5C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33" y="1759035"/>
            <a:ext cx="9572377" cy="47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8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008F4-EBA4-4624-913C-E7A2AA69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NextJS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0B7027-794C-4C3F-9005-93234EBE8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2" y="1700371"/>
            <a:ext cx="9615055" cy="47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8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312DD-8E48-4E9D-B4F2-981D9F2A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 </a:t>
            </a:r>
            <a:r>
              <a:rPr lang="en-US" dirty="0"/>
              <a:t> :)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D6D26-5B86-4F67-A601-AC2A517CB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мультфильм про Губку Боба в воде с водорослями и камнем">
            <a:extLst>
              <a:ext uri="{FF2B5EF4-FFF2-40B4-BE49-F238E27FC236}">
                <a16:creationId xmlns:a16="http://schemas.microsoft.com/office/drawing/2014/main" id="{7155C1E0-48E7-45A9-8F22-FF6C18996D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95" y="2181966"/>
            <a:ext cx="6207125" cy="467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362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51</Words>
  <Application>Microsoft Office PowerPoint</Application>
  <PresentationFormat>Широкоэкранный</PresentationFormat>
  <Paragraphs>11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HeartBeat, I</vt:lpstr>
      <vt:lpstr>CV 1 : Оцифровка изображения</vt:lpstr>
      <vt:lpstr>CV 2: склейка изображений</vt:lpstr>
      <vt:lpstr>ML : определение аритмии</vt:lpstr>
      <vt:lpstr>NextJS </vt:lpstr>
      <vt:lpstr>NextJS </vt:lpstr>
      <vt:lpstr>Спасибо за внимание  :)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HeartBeat, I</dc:title>
  <dc:creator>Akim Tarasov</dc:creator>
  <cp:lastModifiedBy>Akim Tarasov</cp:lastModifiedBy>
  <cp:revision>5</cp:revision>
  <dcterms:created xsi:type="dcterms:W3CDTF">2025-09-27T06:45:11Z</dcterms:created>
  <dcterms:modified xsi:type="dcterms:W3CDTF">2025-09-27T09:29:27Z</dcterms:modified>
</cp:coreProperties>
</file>